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79"/>
  </p:notesMasterIdLst>
  <p:sldIdLst>
    <p:sldId id="363" r:id="rId2"/>
    <p:sldId id="356" r:id="rId3"/>
    <p:sldId id="357" r:id="rId4"/>
    <p:sldId id="359" r:id="rId5"/>
    <p:sldId id="360" r:id="rId6"/>
    <p:sldId id="364" r:id="rId7"/>
    <p:sldId id="353" r:id="rId8"/>
    <p:sldId id="287" r:id="rId9"/>
    <p:sldId id="289" r:id="rId10"/>
    <p:sldId id="358" r:id="rId11"/>
    <p:sldId id="280" r:id="rId12"/>
    <p:sldId id="362" r:id="rId13"/>
    <p:sldId id="291" r:id="rId14"/>
    <p:sldId id="299" r:id="rId15"/>
    <p:sldId id="366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32" r:id="rId45"/>
    <p:sldId id="333" r:id="rId46"/>
    <p:sldId id="334" r:id="rId47"/>
    <p:sldId id="335" r:id="rId48"/>
    <p:sldId id="336" r:id="rId49"/>
    <p:sldId id="337" r:id="rId50"/>
    <p:sldId id="338" r:id="rId51"/>
    <p:sldId id="339" r:id="rId52"/>
    <p:sldId id="340" r:id="rId53"/>
    <p:sldId id="341" r:id="rId54"/>
    <p:sldId id="342" r:id="rId55"/>
    <p:sldId id="343" r:id="rId56"/>
    <p:sldId id="344" r:id="rId57"/>
    <p:sldId id="345" r:id="rId58"/>
    <p:sldId id="346" r:id="rId59"/>
    <p:sldId id="347" r:id="rId60"/>
    <p:sldId id="348" r:id="rId61"/>
    <p:sldId id="349" r:id="rId62"/>
    <p:sldId id="350" r:id="rId63"/>
    <p:sldId id="354" r:id="rId64"/>
    <p:sldId id="270" r:id="rId65"/>
    <p:sldId id="271" r:id="rId66"/>
    <p:sldId id="272" r:id="rId67"/>
    <p:sldId id="274" r:id="rId68"/>
    <p:sldId id="275" r:id="rId69"/>
    <p:sldId id="276" r:id="rId70"/>
    <p:sldId id="277" r:id="rId71"/>
    <p:sldId id="278" r:id="rId72"/>
    <p:sldId id="279" r:id="rId73"/>
    <p:sldId id="292" r:id="rId74"/>
    <p:sldId id="293" r:id="rId75"/>
    <p:sldId id="294" r:id="rId76"/>
    <p:sldId id="284" r:id="rId77"/>
    <p:sldId id="285" r:id="rId78"/>
  </p:sldIdLst>
  <p:sldSz cx="10693400" cy="7561263"/>
  <p:notesSz cx="6858000" cy="9144000"/>
  <p:photoAlbum/>
  <p:defaultTextStyle>
    <a:defPPr>
      <a:defRPr lang="da-DK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696" y="-108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06B5E-9645-4535-9E0B-A05A83FF6336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8893D-9E5B-4D63-9AB1-C12E3733724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vinklet trekant 9"/>
          <p:cNvSpPr/>
          <p:nvPr/>
        </p:nvSpPr>
        <p:spPr>
          <a:xfrm>
            <a:off x="-2" y="5142438"/>
            <a:ext cx="1070169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802005" y="1932325"/>
            <a:ext cx="9089390" cy="2017396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5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802005" y="3981964"/>
            <a:ext cx="9089390" cy="1322729"/>
          </a:xfrm>
        </p:spPr>
        <p:txBody>
          <a:bodyPr lIns="52153" rIns="52153"/>
          <a:lstStyle>
            <a:lvl1pPr marL="0" marR="73014" indent="0" algn="r">
              <a:buNone/>
              <a:defRPr>
                <a:solidFill>
                  <a:schemeClr val="tx2"/>
                </a:solidFill>
              </a:defRPr>
            </a:lvl1pPr>
            <a:lvl2pPr marL="521528" indent="0" algn="ctr">
              <a:buNone/>
            </a:lvl2pPr>
            <a:lvl3pPr marL="1043056" indent="0" algn="ctr">
              <a:buNone/>
            </a:lvl3pPr>
            <a:lvl4pPr marL="1564584" indent="0" algn="ctr">
              <a:buNone/>
            </a:lvl4pPr>
            <a:lvl5pPr marL="2086112" indent="0" algn="ctr">
              <a:buNone/>
            </a:lvl5pPr>
            <a:lvl6pPr marL="2607640" indent="0" algn="ctr">
              <a:buNone/>
            </a:lvl6pPr>
            <a:lvl7pPr marL="3129168" indent="0" algn="ctr">
              <a:buNone/>
            </a:lvl7pPr>
            <a:lvl8pPr marL="3650696" indent="0" algn="ctr">
              <a:buNone/>
            </a:lvl8pPr>
            <a:lvl9pPr marL="4172224" indent="0" algn="ctr">
              <a:buNone/>
            </a:lvl9pPr>
            <a:extLst/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grpSp>
        <p:nvGrpSpPr>
          <p:cNvPr id="2" name="Gruppe 1"/>
          <p:cNvGrpSpPr/>
          <p:nvPr/>
        </p:nvGrpSpPr>
        <p:grpSpPr>
          <a:xfrm>
            <a:off x="-4402" y="5460912"/>
            <a:ext cx="10697803" cy="2108166"/>
            <a:chOff x="-3765" y="4832896"/>
            <a:chExt cx="9147765" cy="2032192"/>
          </a:xfrm>
        </p:grpSpPr>
        <p:sp>
          <p:nvSpPr>
            <p:cNvPr id="7" name="Kombinationstegning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Kombinationstegning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Kombinationstegning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Lige forbindels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534670" y="1633234"/>
            <a:ext cx="9624060" cy="483584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003693" y="302804"/>
            <a:ext cx="2078652" cy="6166278"/>
          </a:xfrm>
        </p:spPr>
        <p:txBody>
          <a:bodyPr vert="eaVert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534670" y="302805"/>
            <a:ext cx="7396268" cy="616627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em pr. side: tre liggende og to 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712893" y="3780632"/>
            <a:ext cx="2420930" cy="3276547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547917" y="252042"/>
            <a:ext cx="6505152" cy="4599768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712893" y="252042"/>
            <a:ext cx="2420930" cy="3276547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6950711" y="4956828"/>
            <a:ext cx="3118907" cy="2066745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547917" y="4956828"/>
            <a:ext cx="3224570" cy="2066745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0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da-DK" sz="1400">
                <a:solidFill>
                  <a:schemeClr val="tx2"/>
                </a:solidFill>
              </a:rPr>
              <a:pPr/>
              <a:t>21-05-2021</a:t>
            </a:fld>
            <a:endParaRPr kumimoji="0" lang="da-DK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da-DK" sz="1400">
                <a:solidFill>
                  <a:schemeClr val="tx2"/>
                </a:solidFill>
              </a:rPr>
              <a:pPr algn="r"/>
              <a:t>‹nr.›</a:t>
            </a:fld>
            <a:endParaRPr kumimoji="0" lang="da-DK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da-DK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e pr. side, bland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925926" y="3789033"/>
            <a:ext cx="4268355" cy="3185812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811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99025" y="423431"/>
            <a:ext cx="5213033" cy="6553095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811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925926" y="429257"/>
            <a:ext cx="4277360" cy="318334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811" algn="ctr" rtl="0" eaLnBrk="1" latinLnBrk="0" hangingPunct="1">
              <a:spcBef>
                <a:spcPct val="20000"/>
              </a:spcBef>
              <a:buFontTx/>
              <a:buNone/>
              <a:defRPr kumimoji="0" lang="da-DK" sz="27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da-DK" dirty="0" smtClean="0"/>
              <a:t>Klik på ikonet for at tilføje et billede</a:t>
            </a:r>
            <a:endParaRPr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da-DK" sz="1400">
                <a:solidFill>
                  <a:schemeClr val="tx2"/>
                </a:solidFill>
              </a:rPr>
              <a:pPr/>
              <a:t>21-05-2021</a:t>
            </a:fld>
            <a:endParaRPr kumimoji="0" lang="da-DK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da-DK" sz="1400">
                <a:solidFill>
                  <a:schemeClr val="tx2"/>
                </a:solidFill>
              </a:rPr>
              <a:pPr algn="r"/>
              <a:t>‹nr.›</a:t>
            </a:fld>
            <a:endParaRPr kumimoji="0" lang="da-DK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da-DK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779" y="1168382"/>
            <a:ext cx="9089390" cy="2016337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5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87395" y="3232349"/>
            <a:ext cx="5346700" cy="1604081"/>
          </a:xfrm>
        </p:spPr>
        <p:txBody>
          <a:bodyPr lIns="104306" rIns="104306" anchor="t"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7" name="Vinkel 6"/>
          <p:cNvSpPr/>
          <p:nvPr/>
        </p:nvSpPr>
        <p:spPr>
          <a:xfrm>
            <a:off x="4252895" y="3313672"/>
            <a:ext cx="213868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Vinkel 7"/>
          <p:cNvSpPr/>
          <p:nvPr/>
        </p:nvSpPr>
        <p:spPr>
          <a:xfrm>
            <a:off x="4034892" y="3313672"/>
            <a:ext cx="213868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534670" y="1633233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435812" y="1633233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9624060" cy="1260211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34670" y="5964997"/>
            <a:ext cx="4724775" cy="84014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8611" anchor="ctr"/>
          <a:lstStyle>
            <a:lvl1pPr marL="0" indent="0">
              <a:buNone/>
              <a:defRPr sz="2700" b="0">
                <a:solidFill>
                  <a:schemeClr val="bg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5432101" y="5964997"/>
            <a:ext cx="4726631" cy="84014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8611" anchor="ctr"/>
          <a:lstStyle>
            <a:lvl1pPr marL="0" indent="0">
              <a:buNone/>
              <a:defRPr sz="2700" b="0">
                <a:solidFill>
                  <a:schemeClr val="bg1"/>
                </a:solidFill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2"/>
          </p:nvPr>
        </p:nvSpPr>
        <p:spPr>
          <a:xfrm>
            <a:off x="534670" y="1592402"/>
            <a:ext cx="4724775" cy="43459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5432099" y="1592402"/>
            <a:ext cx="4726631" cy="4345976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9340" y="5376898"/>
            <a:ext cx="8749521" cy="504084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9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5168476" y="5904248"/>
            <a:ext cx="4648065" cy="1008168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1069340" y="302451"/>
            <a:ext cx="8747201" cy="5040842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>
          <a:xfrm>
            <a:off x="7866890" y="7065056"/>
            <a:ext cx="2245614" cy="403267"/>
          </a:xfrm>
        </p:spPr>
        <p:txBody>
          <a:bodyPr/>
          <a:lstStyle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334607" y="6001603"/>
            <a:ext cx="8376497" cy="714706"/>
          </a:xfrm>
          <a:noFill/>
        </p:spPr>
        <p:txBody>
          <a:bodyPr lIns="104306" tIns="0" rIns="104306" anchor="t"/>
          <a:lstStyle>
            <a:lvl1pPr marL="0" marR="20861" indent="0" algn="r">
              <a:buNone/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67335" y="209449"/>
            <a:ext cx="10158730" cy="483920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700"/>
            </a:lvl1pPr>
            <a:extLst/>
          </a:lstStyle>
          <a:p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5122251" y="7065056"/>
            <a:ext cx="2748991" cy="4025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7335" y="5364023"/>
            <a:ext cx="9443769" cy="6203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4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583872" y="6554568"/>
            <a:ext cx="5777785" cy="101552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Kombinationstegning 8"/>
          <p:cNvSpPr>
            <a:spLocks/>
          </p:cNvSpPr>
          <p:nvPr/>
        </p:nvSpPr>
        <p:spPr bwMode="auto">
          <a:xfrm>
            <a:off x="568020" y="6548035"/>
            <a:ext cx="4315777" cy="102917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tvinklet trekant 9"/>
          <p:cNvSpPr>
            <a:spLocks/>
          </p:cNvSpPr>
          <p:nvPr/>
        </p:nvSpPr>
        <p:spPr bwMode="auto">
          <a:xfrm>
            <a:off x="-7066" y="6385125"/>
            <a:ext cx="3978817" cy="1191707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4306" tIns="52153" rIns="104306" bIns="52153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Lige forbindelse 10"/>
          <p:cNvCxnSpPr/>
          <p:nvPr/>
        </p:nvCxnSpPr>
        <p:spPr>
          <a:xfrm>
            <a:off x="-10802" y="6381250"/>
            <a:ext cx="3982554" cy="11955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inkel 11"/>
          <p:cNvSpPr/>
          <p:nvPr/>
        </p:nvSpPr>
        <p:spPr>
          <a:xfrm>
            <a:off x="10132198" y="5499986"/>
            <a:ext cx="213868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Vinkel 12"/>
          <p:cNvSpPr/>
          <p:nvPr/>
        </p:nvSpPr>
        <p:spPr>
          <a:xfrm>
            <a:off x="9914194" y="5499986"/>
            <a:ext cx="213868" cy="25204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4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ombinationstegning 12"/>
          <p:cNvSpPr>
            <a:spLocks/>
          </p:cNvSpPr>
          <p:nvPr/>
        </p:nvSpPr>
        <p:spPr bwMode="auto">
          <a:xfrm>
            <a:off x="583872" y="6554568"/>
            <a:ext cx="5777785" cy="101552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Kombinationstegning 11"/>
          <p:cNvSpPr>
            <a:spLocks/>
          </p:cNvSpPr>
          <p:nvPr/>
        </p:nvSpPr>
        <p:spPr bwMode="auto">
          <a:xfrm>
            <a:off x="568020" y="6548035"/>
            <a:ext cx="4315777" cy="102917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tvinklet trekant 13"/>
          <p:cNvSpPr>
            <a:spLocks/>
          </p:cNvSpPr>
          <p:nvPr/>
        </p:nvSpPr>
        <p:spPr bwMode="auto">
          <a:xfrm>
            <a:off x="-7066" y="6385125"/>
            <a:ext cx="3978817" cy="1191707"/>
          </a:xfrm>
          <a:prstGeom prst="rtTriangle">
            <a:avLst/>
          </a:prstGeom>
          <a:blipFill>
            <a:blip r:embed="rId16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4306" tIns="52153" rIns="104306" bIns="52153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Lige forbindelse 14"/>
          <p:cNvCxnSpPr/>
          <p:nvPr/>
        </p:nvCxnSpPr>
        <p:spPr>
          <a:xfrm>
            <a:off x="-10802" y="6381250"/>
            <a:ext cx="3982554" cy="11955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534670" y="1633233"/>
            <a:ext cx="9624060" cy="4990084"/>
          </a:xfrm>
          <a:prstGeom prst="rect">
            <a:avLst/>
          </a:prstGeom>
        </p:spPr>
        <p:txBody>
          <a:bodyPr vert="horz" lIns="104306" tIns="52153" rIns="104306" bIns="52153">
            <a:normAutofit/>
          </a:bodyPr>
          <a:lstStyle>
            <a:extLst/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7866890" y="7065056"/>
            <a:ext cx="2245614" cy="4032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1A3F3712-3522-43A1-A595-C4893F2FD2D3}" type="datetimeFigureOut">
              <a:rPr lang="da-DK" smtClean="0"/>
              <a:pPr/>
              <a:t>21-05-2021</a:t>
            </a:fld>
            <a:endParaRPr lang="da-DK"/>
          </a:p>
        </p:txBody>
      </p:sp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5122251" y="7065056"/>
            <a:ext cx="2748991" cy="4025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10112504" y="7065056"/>
            <a:ext cx="427736" cy="402567"/>
          </a:xfrm>
          <a:prstGeom prst="rect">
            <a:avLst/>
          </a:prstGeom>
        </p:spPr>
        <p:txBody>
          <a:bodyPr vert="horz" lIns="104306" tIns="52153" rIns="104306" bIns="52153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4896573E-F204-4A88-8ED9-1FF8062E8815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rtl="0" eaLnBrk="1" latinLnBrk="0" hangingPunct="1">
        <a:spcBef>
          <a:spcPct val="0"/>
        </a:spcBef>
        <a:buNone/>
        <a:defRPr kumimoji="0" sz="47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7222" indent="-292056" algn="l" rtl="0" eaLnBrk="1" latinLnBrk="0" hangingPunct="1">
        <a:spcBef>
          <a:spcPts val="456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09278" indent="-260764" algn="l" rtl="0" eaLnBrk="1" latinLnBrk="0" hangingPunct="1">
        <a:spcBef>
          <a:spcPts val="370"/>
        </a:spcBef>
        <a:buClr>
          <a:schemeClr val="accent1"/>
        </a:buClr>
        <a:buFont typeface="Verdana"/>
        <a:buChar char="◦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0473" indent="-260764" algn="l" rtl="0" eaLnBrk="1" latinLnBrk="0" hangingPunct="1">
        <a:spcBef>
          <a:spcPts val="399"/>
        </a:spcBef>
        <a:buClr>
          <a:schemeClr val="accent2"/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03820" indent="-260764" algn="l" rtl="0" eaLnBrk="1" latinLnBrk="0" hangingPunct="1">
        <a:spcBef>
          <a:spcPts val="399"/>
        </a:spcBef>
        <a:buClr>
          <a:schemeClr val="accent2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indent="-260764" algn="l" rtl="0" eaLnBrk="1" latinLnBrk="0" hangingPunct="1">
        <a:spcBef>
          <a:spcPts val="399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825348" indent="-260764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086112" indent="-260764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346876" indent="-260764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607640" indent="-260764" algn="l" rtl="0" eaLnBrk="1" latinLnBrk="0" hangingPunct="1">
        <a:spcBef>
          <a:spcPts val="399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5706739" y="900311"/>
            <a:ext cx="4184655" cy="4608512"/>
          </a:xfrm>
        </p:spPr>
        <p:txBody>
          <a:bodyPr>
            <a:normAutofit/>
          </a:bodyPr>
          <a:lstStyle/>
          <a:p>
            <a:pPr algn="ctr"/>
            <a:r>
              <a:rPr lang="da-DK" dirty="0" smtClean="0">
                <a:latin typeface="Amaze" pitchFamily="34" charset="0"/>
              </a:rPr>
              <a:t>Barnedåb </a:t>
            </a:r>
            <a:br>
              <a:rPr lang="da-DK" dirty="0" smtClean="0">
                <a:latin typeface="Amaze" pitchFamily="34" charset="0"/>
              </a:rPr>
            </a:br>
            <a:r>
              <a:rPr lang="da-DK" dirty="0" smtClean="0">
                <a:latin typeface="Amaze" pitchFamily="34" charset="0"/>
              </a:rPr>
              <a:t>Ea Rose Blokmand Bjørn</a:t>
            </a:r>
            <a:endParaRPr lang="da-DK" dirty="0">
              <a:latin typeface="Amaze" pitchFamily="34" charset="0"/>
            </a:endParaRPr>
          </a:p>
        </p:txBody>
      </p:sp>
      <p:sp>
        <p:nvSpPr>
          <p:cNvPr id="8" name="Undertitel 7"/>
          <p:cNvSpPr>
            <a:spLocks noGrp="1"/>
          </p:cNvSpPr>
          <p:nvPr>
            <p:ph type="subTitle" idx="1"/>
          </p:nvPr>
        </p:nvSpPr>
        <p:spPr>
          <a:xfrm>
            <a:off x="6066781" y="6202318"/>
            <a:ext cx="3824614" cy="1322729"/>
          </a:xfrm>
        </p:spPr>
        <p:txBody>
          <a:bodyPr/>
          <a:lstStyle/>
          <a:p>
            <a:pPr algn="ctr"/>
            <a:r>
              <a:rPr lang="da-DK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maze" pitchFamily="34" charset="0"/>
              </a:rPr>
              <a:t>16. maj 2021</a:t>
            </a:r>
          </a:p>
          <a:p>
            <a:pPr algn="ctr"/>
            <a:r>
              <a:rPr lang="da-DK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maze" pitchFamily="34" charset="0"/>
              </a:rPr>
              <a:t>Hareskov Kirke</a:t>
            </a:r>
            <a:endParaRPr lang="da-DK" dirty="0">
              <a:solidFill>
                <a:schemeClr val="tx2">
                  <a:lumMod val="40000"/>
                  <a:lumOff val="60000"/>
                </a:schemeClr>
              </a:solidFill>
              <a:latin typeface="Amaze" pitchFamily="34" charset="0"/>
            </a:endParaRPr>
          </a:p>
        </p:txBody>
      </p:sp>
      <p:pic>
        <p:nvPicPr>
          <p:cNvPr id="9" name="Billede 8" descr="DSC065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t="20356" r="45790"/>
          <a:stretch>
            <a:fillRect/>
          </a:stretch>
        </p:blipFill>
        <p:spPr>
          <a:xfrm rot="16200000">
            <a:off x="831817" y="1073739"/>
            <a:ext cx="5069325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DSC0652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rcRect l="7680" t="10113" r="3833"/>
          <a:stretch>
            <a:fillRect/>
          </a:stretch>
        </p:blipFill>
        <p:spPr>
          <a:xfrm>
            <a:off x="1530276" y="1536993"/>
            <a:ext cx="7704856" cy="52178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t="30715" r="56060"/>
          <a:stretch>
            <a:fillRect/>
          </a:stretch>
        </p:blipFill>
        <p:spPr>
          <a:xfrm>
            <a:off x="162124" y="0"/>
            <a:ext cx="4698628" cy="46567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Billede 4" descr="DSC06554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rcRect l="47306" t="20002" r="12964" b="10359"/>
          <a:stretch>
            <a:fillRect/>
          </a:stretch>
        </p:blipFill>
        <p:spPr>
          <a:xfrm>
            <a:off x="6426820" y="108223"/>
            <a:ext cx="4248472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illede 3" descr="DSC06556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rcRect l="33663" r="5723"/>
          <a:stretch>
            <a:fillRect/>
          </a:stretch>
        </p:blipFill>
        <p:spPr>
          <a:xfrm rot="16200000">
            <a:off x="1284757" y="2124731"/>
            <a:ext cx="6222968" cy="64520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billede 4" descr="DSC06536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tretch>
            <a:fillRect/>
          </a:stretch>
        </p:blipFill>
        <p:spPr>
          <a:xfrm rot="20905585">
            <a:off x="1229117" y="528322"/>
            <a:ext cx="4368730" cy="6553095"/>
          </a:xfr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6" name="Pladsholder til billede 5" descr="DSC06541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6251404" y="789297"/>
            <a:ext cx="3626404" cy="5439606"/>
          </a:xfrm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ladsholder til indhold 5" descr="DSC065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11955" y="807269"/>
            <a:ext cx="8355225" cy="5781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Pladsholder til tekst 4"/>
          <p:cNvSpPr>
            <a:spLocks noGrp="1"/>
          </p:cNvSpPr>
          <p:nvPr>
            <p:ph type="body" idx="2"/>
          </p:nvPr>
        </p:nvSpPr>
        <p:spPr>
          <a:xfrm>
            <a:off x="1314253" y="6372918"/>
            <a:ext cx="7488832" cy="936105"/>
          </a:xfrm>
        </p:spPr>
        <p:txBody>
          <a:bodyPr/>
          <a:lstStyle/>
          <a:p>
            <a:endParaRPr lang="da-DK" dirty="0" smtClean="0">
              <a:solidFill>
                <a:schemeClr val="bg2">
                  <a:lumMod val="50000"/>
                </a:schemeClr>
              </a:solidFill>
              <a:latin typeface="Amaze" pitchFamily="34" charset="0"/>
            </a:endParaRPr>
          </a:p>
          <a:p>
            <a:r>
              <a:rPr lang="da-DK" sz="2800" dirty="0" smtClean="0">
                <a:solidFill>
                  <a:schemeClr val="accent1">
                    <a:lumMod val="75000"/>
                  </a:schemeClr>
                </a:solidFill>
                <a:latin typeface="Amaze" pitchFamily="34" charset="0"/>
              </a:rPr>
              <a:t>Den stolte gudmor og de stolte faddere   </a:t>
            </a:r>
            <a:endParaRPr lang="da-DK" sz="2800" dirty="0">
              <a:solidFill>
                <a:schemeClr val="accent1">
                  <a:lumMod val="75000"/>
                </a:schemeClr>
              </a:solidFill>
              <a:latin typeface="Amaze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5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t="7145" r="23738"/>
          <a:stretch>
            <a:fillRect/>
          </a:stretch>
        </p:blipFill>
        <p:spPr>
          <a:xfrm>
            <a:off x="1530276" y="900311"/>
            <a:ext cx="8155012" cy="6240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dsholder til indhold 7" descr="DSC0655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 l="16470" r="31726"/>
          <a:stretch>
            <a:fillRect/>
          </a:stretch>
        </p:blipFill>
        <p:spPr>
          <a:xfrm>
            <a:off x="5418708" y="884348"/>
            <a:ext cx="4824536" cy="6208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ladsholder til indhold 6" descr="DSC0654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 t="5641"/>
          <a:stretch>
            <a:fillRect/>
          </a:stretch>
        </p:blipFill>
        <p:spPr>
          <a:xfrm>
            <a:off x="522163" y="324247"/>
            <a:ext cx="4782269" cy="6768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5490716" y="6588943"/>
            <a:ext cx="4680520" cy="840140"/>
          </a:xfrm>
        </p:spPr>
        <p:txBody>
          <a:bodyPr/>
          <a:lstStyle/>
          <a:p>
            <a:pPr algn="ctr"/>
            <a:r>
              <a:rPr lang="da-DK" dirty="0" smtClean="0">
                <a:latin typeface="Amaze" pitchFamily="34" charset="0"/>
              </a:rPr>
              <a:t>Bettina &amp; Rasmus</a:t>
            </a:r>
            <a:endParaRPr lang="da-DK" dirty="0">
              <a:latin typeface="Amaze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Pladsholder til billede 7" descr="DSC06557.JPG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/>
          <a:srcRect b="13895"/>
          <a:stretch>
            <a:fillRect/>
          </a:stretch>
        </p:blipFill>
        <p:spPr>
          <a:xfrm>
            <a:off x="3841659" y="252042"/>
            <a:ext cx="6185561" cy="4536701"/>
          </a:xfrm>
        </p:spPr>
      </p:pic>
      <p:pic>
        <p:nvPicPr>
          <p:cNvPr id="11" name="Pladsholder til billede 10" descr="DSC06559.JPG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/>
          <a:srcRect t="4885" b="4885"/>
          <a:stretch>
            <a:fillRect/>
          </a:stretch>
        </p:blipFill>
        <p:spPr/>
      </p:pic>
      <p:pic>
        <p:nvPicPr>
          <p:cNvPr id="10" name="Pladsholder til billede 9" descr="DSC06562.JPG"/>
          <p:cNvPicPr>
            <a:picLocks noGrp="1" noChangeAspect="1"/>
          </p:cNvPicPr>
          <p:nvPr>
            <p:ph type="pic" sz="quarter" idx="27"/>
          </p:nvPr>
        </p:nvPicPr>
        <p:blipFill>
          <a:blip r:embed="rId4" cstate="print"/>
          <a:stretch>
            <a:fillRect/>
          </a:stretch>
        </p:blipFill>
        <p:spPr>
          <a:xfrm>
            <a:off x="6960106" y="4956828"/>
            <a:ext cx="3100117" cy="2066745"/>
          </a:xfrm>
        </p:spPr>
      </p:pic>
      <p:pic>
        <p:nvPicPr>
          <p:cNvPr id="9" name="Pladsholder til billede 8" descr="DSC06561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/>
          <a:stretch>
            <a:fillRect/>
          </a:stretch>
        </p:blipFill>
        <p:spPr>
          <a:xfrm>
            <a:off x="3901487" y="5026254"/>
            <a:ext cx="2453325" cy="2066745"/>
          </a:xfrm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ladsholder til billede 5" descr="DSC0656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270" b="14270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5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9a654f52-4d8a-48db-8ad0-a08349cb6bddHareskov_Kirke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7956" y="1"/>
            <a:ext cx="12026314" cy="7561262"/>
          </a:xfrm>
          <a:prstGeom prst="rect">
            <a:avLst/>
          </a:prstGeom>
          <a:ln>
            <a:solidFill>
              <a:srgbClr val="FF99CC"/>
            </a:solidFill>
          </a:ln>
        </p:spPr>
      </p:pic>
      <p:pic>
        <p:nvPicPr>
          <p:cNvPr id="11" name="Pladsholder til billede 10" descr="DSC06517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/>
          <a:srcRect l="23346" r="5529"/>
          <a:stretch>
            <a:fillRect/>
          </a:stretch>
        </p:blipFill>
        <p:spPr>
          <a:xfrm>
            <a:off x="7146900" y="396255"/>
            <a:ext cx="4117562" cy="363997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Pladsholder til billede 7" descr="DSC06520.JPG"/>
          <p:cNvPicPr>
            <a:picLocks noChangeAspect="1"/>
          </p:cNvPicPr>
          <p:nvPr/>
        </p:nvPicPr>
        <p:blipFill>
          <a:blip r:embed="rId4" cstate="print"/>
          <a:srcRect l="21622"/>
          <a:stretch>
            <a:fillRect/>
          </a:stretch>
        </p:blipFill>
        <p:spPr>
          <a:xfrm>
            <a:off x="1170236" y="3492599"/>
            <a:ext cx="2843951" cy="2281844"/>
          </a:xfrm>
          <a:prstGeom prst="rect">
            <a:avLst/>
          </a:prstGeom>
          <a:noFill/>
          <a:ln w="38100" cap="sq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14" name="Tekstboks 13"/>
          <p:cNvSpPr txBox="1"/>
          <p:nvPr/>
        </p:nvSpPr>
        <p:spPr>
          <a:xfrm>
            <a:off x="378148" y="6354335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maze" pitchFamily="34" charset="0"/>
              </a:rPr>
              <a:t>Annemarie får æren af at ringe ind med klokkerne for sit  oldebarn.</a:t>
            </a:r>
            <a:endParaRPr lang="da-DK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ladsholder til billede 7" descr="DSC06520.JPG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/>
          <a:srcRect l="26768" r="26768"/>
          <a:stretch>
            <a:fillRect/>
          </a:stretch>
        </p:blipFill>
        <p:spPr>
          <a:xfrm>
            <a:off x="-269924" y="756295"/>
            <a:ext cx="2420930" cy="32765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6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9a654f52-4d8a-48db-8ad0-a08349cb6bddHareskov_Kirke_1.jpg"/>
          <p:cNvPicPr>
            <a:picLocks noChangeAspect="1"/>
          </p:cNvPicPr>
          <p:nvPr/>
        </p:nvPicPr>
        <p:blipFill>
          <a:blip r:embed="rId2" cstate="print"/>
          <a:srcRect l="3308" r="2665"/>
          <a:stretch>
            <a:fillRect/>
          </a:stretch>
        </p:blipFill>
        <p:spPr>
          <a:xfrm>
            <a:off x="-53900" y="-61118"/>
            <a:ext cx="10747300" cy="7622381"/>
          </a:xfrm>
          <a:prstGeom prst="rect">
            <a:avLst/>
          </a:prstGeom>
        </p:spPr>
      </p:pic>
      <p:pic>
        <p:nvPicPr>
          <p:cNvPr id="16" name="Pladsholder til billede 15" descr="DSC06511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94172" y="2772519"/>
            <a:ext cx="2420930" cy="1613953"/>
          </a:xfrm>
        </p:spPr>
      </p:pic>
      <p:pic>
        <p:nvPicPr>
          <p:cNvPr id="14" name="Pladsholder til billede 13" descr="DSC06513.JPG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/>
          <a:stretch>
            <a:fillRect/>
          </a:stretch>
        </p:blipFill>
        <p:spPr>
          <a:xfrm>
            <a:off x="594172" y="167951"/>
            <a:ext cx="1847741" cy="2388544"/>
          </a:xfrm>
        </p:spPr>
      </p:pic>
      <p:pic>
        <p:nvPicPr>
          <p:cNvPr id="18" name="Pladsholder til billede 17" descr="DSC06513.JPG"/>
          <p:cNvPicPr>
            <a:picLocks noGrp="1" noChangeAspect="1"/>
          </p:cNvPicPr>
          <p:nvPr>
            <p:ph type="pic" sz="quarter" idx="27"/>
          </p:nvPr>
        </p:nvPicPr>
        <p:blipFill>
          <a:blip r:embed="rId5" cstate="print"/>
          <a:srcRect t="305" b="305"/>
          <a:stretch>
            <a:fillRect/>
          </a:stretch>
        </p:blipFill>
        <p:spPr>
          <a:xfrm rot="16200000">
            <a:off x="6629587" y="3717927"/>
            <a:ext cx="4346996" cy="2880320"/>
          </a:xfrm>
        </p:spPr>
      </p:pic>
      <p:pic>
        <p:nvPicPr>
          <p:cNvPr id="17" name="Pladsholder til billede 16" descr="DSC06514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/>
          <a:srcRect t="1920" b="1920"/>
          <a:stretch>
            <a:fillRect/>
          </a:stretch>
        </p:blipFill>
        <p:spPr>
          <a:xfrm>
            <a:off x="594172" y="4572719"/>
            <a:ext cx="3224570" cy="2066745"/>
          </a:xfrm>
        </p:spPr>
      </p:pic>
      <p:sp>
        <p:nvSpPr>
          <p:cNvPr id="19" name="Tekstboks 18"/>
          <p:cNvSpPr txBox="1"/>
          <p:nvPr/>
        </p:nvSpPr>
        <p:spPr>
          <a:xfrm>
            <a:off x="594172" y="6948983"/>
            <a:ext cx="62646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chemeClr val="bg1"/>
                </a:solidFill>
                <a:latin typeface="Amaze" pitchFamily="34" charset="0"/>
              </a:rPr>
              <a:t>Lidt søvnig, hov der sker noget…. , </a:t>
            </a:r>
            <a:r>
              <a:rPr lang="da-DK" dirty="0" smtClean="0">
                <a:solidFill>
                  <a:schemeClr val="bg1"/>
                </a:solidFill>
                <a:latin typeface="Amaze" pitchFamily="34" charset="0"/>
              </a:rPr>
              <a:t> </a:t>
            </a:r>
            <a:r>
              <a:rPr lang="da-DK" dirty="0" smtClean="0">
                <a:solidFill>
                  <a:schemeClr val="bg1"/>
                </a:solidFill>
                <a:latin typeface="Amaze" pitchFamily="34" charset="0"/>
              </a:rPr>
              <a:t>jeg er </a:t>
            </a:r>
            <a:r>
              <a:rPr lang="da-DK" dirty="0" smtClean="0">
                <a:solidFill>
                  <a:schemeClr val="bg1"/>
                </a:solidFill>
                <a:latin typeface="Amaze" pitchFamily="34" charset="0"/>
              </a:rPr>
              <a:t>frisk</a:t>
            </a:r>
            <a:endParaRPr lang="da-DK" dirty="0">
              <a:solidFill>
                <a:schemeClr val="bg1"/>
              </a:solidFill>
              <a:latin typeface="Amaze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7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dsholder til indhold 6" descr="DSC065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0276" y="1577618"/>
            <a:ext cx="7704856" cy="5136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8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13970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 l="5318" r="5318"/>
          <a:stretch>
            <a:fillRect/>
          </a:stretch>
        </p:blipFill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ladsholder til billede 6" descr="DSC06527.JPG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/>
          <a:srcRect l="358" r="35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ladsholder til billede 7" descr="DSC06528.JPG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lum bright="10000"/>
          </a:blip>
          <a:srcRect l="5234" r="5234"/>
          <a:stretch>
            <a:fillRect/>
          </a:stretch>
        </p:blipFill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9" name="Tekstboks 8"/>
          <p:cNvSpPr txBox="1"/>
          <p:nvPr/>
        </p:nvSpPr>
        <p:spPr>
          <a:xfrm>
            <a:off x="5850756" y="449679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smtClean="0">
                <a:latin typeface="Amaze" pitchFamily="34" charset="0"/>
              </a:rPr>
              <a:t>Ea </a:t>
            </a:r>
            <a:r>
              <a:rPr lang="da-DK" dirty="0" smtClean="0">
                <a:latin typeface="Amaze" pitchFamily="34" charset="0"/>
              </a:rPr>
              <a:t>Rose Blokmand </a:t>
            </a:r>
            <a:r>
              <a:rPr lang="da-DK" dirty="0" smtClean="0">
                <a:latin typeface="Amaze" pitchFamily="34" charset="0"/>
              </a:rPr>
              <a:t>Bjørn,</a:t>
            </a:r>
            <a:br>
              <a:rPr lang="da-DK" dirty="0" smtClean="0">
                <a:latin typeface="Amaze" pitchFamily="34" charset="0"/>
              </a:rPr>
            </a:br>
            <a:r>
              <a:rPr lang="da-DK" dirty="0" smtClean="0">
                <a:latin typeface="Amaze" pitchFamily="34" charset="0"/>
              </a:rPr>
              <a:t> jeg døber dig i Faderens, Sønnens og H…</a:t>
            </a:r>
            <a:endParaRPr lang="da-DK" dirty="0">
              <a:latin typeface="Amaze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6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half" idx="3"/>
          </p:nvPr>
        </p:nvSpPr>
        <p:spPr>
          <a:xfrm>
            <a:off x="594172" y="6468883"/>
            <a:ext cx="9073008" cy="840140"/>
          </a:xfrm>
        </p:spPr>
        <p:txBody>
          <a:bodyPr/>
          <a:lstStyle/>
          <a:p>
            <a:r>
              <a:rPr lang="da-DK" dirty="0" smtClean="0">
                <a:latin typeface="Amaze" pitchFamily="34" charset="0"/>
              </a:rPr>
              <a:t>Rosa Elisabeth Bech - Ea – Mie             Bettina &amp; Rasmus</a:t>
            </a:r>
            <a:endParaRPr lang="da-DK" dirty="0">
              <a:latin typeface="Amaze" pitchFamily="34" charset="0"/>
            </a:endParaRPr>
          </a:p>
        </p:txBody>
      </p:sp>
      <p:pic>
        <p:nvPicPr>
          <p:cNvPr id="9" name="Pladsholder til indhold 8" descr="DSC0653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778748" y="612280"/>
            <a:ext cx="4032448" cy="60486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Pladsholder til indhold 9" descr="DSC0653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r="42857"/>
          <a:stretch>
            <a:fillRect/>
          </a:stretch>
        </p:blipFill>
        <p:spPr>
          <a:xfrm>
            <a:off x="522164" y="902461"/>
            <a:ext cx="4874130" cy="56864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6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60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60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billede 10" descr="DSC0655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303" b="14303"/>
          <a:stretch>
            <a:fillRect/>
          </a:stretch>
        </p:blipFill>
        <p:spPr>
          <a:xfrm>
            <a:off x="-53900" y="612279"/>
            <a:ext cx="10158730" cy="483920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674292" y="5652839"/>
            <a:ext cx="6416040" cy="1152043"/>
          </a:xfrm>
        </p:spPr>
        <p:txBody>
          <a:bodyPr>
            <a:noAutofit/>
          </a:bodyPr>
          <a:lstStyle/>
          <a:p>
            <a:pPr algn="ctr"/>
            <a:r>
              <a:rPr lang="da-DK" sz="3600" b="0" dirty="0" smtClean="0">
                <a:solidFill>
                  <a:schemeClr val="bg1"/>
                </a:solidFill>
                <a:latin typeface="Amaze" pitchFamily="34" charset="0"/>
              </a:rPr>
              <a:t>Barnedåb for </a:t>
            </a:r>
            <a:br>
              <a:rPr lang="da-DK" sz="3600" b="0" dirty="0" smtClean="0">
                <a:solidFill>
                  <a:schemeClr val="bg1"/>
                </a:solidFill>
                <a:latin typeface="Amaze" pitchFamily="34" charset="0"/>
              </a:rPr>
            </a:br>
            <a:r>
              <a:rPr lang="da-DK" sz="3600" b="0" dirty="0" smtClean="0">
                <a:solidFill>
                  <a:schemeClr val="bg1"/>
                </a:solidFill>
                <a:latin typeface="Amaze" pitchFamily="34" charset="0"/>
              </a:rPr>
              <a:t>Ea Rose Blokmand Bjørn</a:t>
            </a:r>
            <a:r>
              <a:rPr lang="da-DK" sz="3600" b="0" dirty="0">
                <a:solidFill>
                  <a:schemeClr val="bg1"/>
                </a:solidFill>
                <a:latin typeface="Amaze" pitchFamily="34" charset="0"/>
              </a:rPr>
              <a:t/>
            </a:r>
            <a:br>
              <a:rPr lang="da-DK" sz="3600" b="0" dirty="0">
                <a:solidFill>
                  <a:schemeClr val="bg1"/>
                </a:solidFill>
                <a:latin typeface="Amaze" pitchFamily="34" charset="0"/>
              </a:rPr>
            </a:br>
            <a:r>
              <a:rPr lang="da-DK" sz="3600" b="0" dirty="0" smtClean="0">
                <a:solidFill>
                  <a:schemeClr val="bg1"/>
                </a:solidFill>
                <a:latin typeface="Amaze" pitchFamily="34" charset="0"/>
              </a:rPr>
              <a:t>16. maj 2021</a:t>
            </a:r>
            <a:endParaRPr lang="da-DK" sz="3600" b="0" dirty="0">
              <a:solidFill>
                <a:schemeClr val="bg1"/>
              </a:solidFill>
              <a:latin typeface="Amaze" pitchFamily="34" charset="0"/>
            </a:endParaRP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r="4883"/>
          <a:stretch>
            <a:fillRect/>
          </a:stretch>
        </p:blipFill>
        <p:spPr>
          <a:xfrm>
            <a:off x="216024" y="420070"/>
            <a:ext cx="10171236" cy="6721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9" descr="DSC06532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38188" y="275415"/>
            <a:ext cx="9253298" cy="6169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kstboks 12"/>
          <p:cNvSpPr txBox="1"/>
          <p:nvPr/>
        </p:nvSpPr>
        <p:spPr>
          <a:xfrm>
            <a:off x="1170236" y="396255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Amaze" pitchFamily="34" charset="0"/>
              </a:rPr>
              <a:t>Herren </a:t>
            </a:r>
            <a:r>
              <a:rPr lang="da-DK" dirty="0" smtClean="0">
                <a:latin typeface="Amaze" pitchFamily="34" charset="0"/>
              </a:rPr>
              <a:t>velsigne dig og bevare dig, </a:t>
            </a:r>
            <a:r>
              <a:rPr lang="da-DK" dirty="0" smtClean="0">
                <a:latin typeface="Amaze" pitchFamily="34" charset="0"/>
              </a:rPr>
              <a:t>Herren</a:t>
            </a:r>
            <a:r>
              <a:rPr lang="da-DK" dirty="0" smtClean="0">
                <a:latin typeface="Amaze" pitchFamily="34" charset="0"/>
              </a:rPr>
              <a:t>…</a:t>
            </a:r>
            <a:endParaRPr lang="da-DK" dirty="0">
              <a:latin typeface="Amaze" pitchFamily="34" charset="0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4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4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4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20070"/>
            <a:ext cx="10693400" cy="6721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r="29125"/>
          <a:stretch>
            <a:fillRect/>
          </a:stretch>
        </p:blipFill>
        <p:spPr>
          <a:xfrm>
            <a:off x="1098228" y="486696"/>
            <a:ext cx="8424936" cy="7470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SC0654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l="8250" r="10944"/>
          <a:stretch>
            <a:fillRect/>
          </a:stretch>
        </p:blipFill>
        <p:spPr>
          <a:xfrm>
            <a:off x="882204" y="420070"/>
            <a:ext cx="8640960" cy="6721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mmenløb">
  <a:themeElements>
    <a:clrScheme name="Overdådig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ammenløb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ammenløb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567</TotalTime>
  <Words>69</Words>
  <Application>Microsoft Office PowerPoint</Application>
  <PresentationFormat>Brugerdefineret</PresentationFormat>
  <Paragraphs>13</Paragraphs>
  <Slides>77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77</vt:i4>
      </vt:variant>
    </vt:vector>
  </HeadingPairs>
  <TitlesOfParts>
    <vt:vector size="78" baseType="lpstr">
      <vt:lpstr>Sammenløb</vt:lpstr>
      <vt:lpstr>Barnedåb  Ea Rose Blokmand Bjørn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  <vt:lpstr>Dias nummer 13</vt:lpstr>
      <vt:lpstr>Dias nummer 14</vt:lpstr>
      <vt:lpstr>Dias nummer 15</vt:lpstr>
      <vt:lpstr>Dias nummer 16</vt:lpstr>
      <vt:lpstr>Dias nummer 17</vt:lpstr>
      <vt:lpstr>Dias nummer 18</vt:lpstr>
      <vt:lpstr>Dias nummer 19</vt:lpstr>
      <vt:lpstr>Dias nummer 20</vt:lpstr>
      <vt:lpstr>Dias nummer 21</vt:lpstr>
      <vt:lpstr>Dias nummer 22</vt:lpstr>
      <vt:lpstr>Dias nummer 23</vt:lpstr>
      <vt:lpstr>Dias nummer 24</vt:lpstr>
      <vt:lpstr>Dias nummer 25</vt:lpstr>
      <vt:lpstr>Dias nummer 26</vt:lpstr>
      <vt:lpstr>Dias nummer 27</vt:lpstr>
      <vt:lpstr>Dias nummer 28</vt:lpstr>
      <vt:lpstr>Dias nummer 29</vt:lpstr>
      <vt:lpstr>Dias nummer 30</vt:lpstr>
      <vt:lpstr>Dias nummer 31</vt:lpstr>
      <vt:lpstr>Dias nummer 32</vt:lpstr>
      <vt:lpstr>Dias nummer 33</vt:lpstr>
      <vt:lpstr>Dias nummer 34</vt:lpstr>
      <vt:lpstr>Dias nummer 35</vt:lpstr>
      <vt:lpstr>Dias nummer 36</vt:lpstr>
      <vt:lpstr>Dias nummer 37</vt:lpstr>
      <vt:lpstr>Dias nummer 38</vt:lpstr>
      <vt:lpstr>Dias nummer 39</vt:lpstr>
      <vt:lpstr>Dias nummer 40</vt:lpstr>
      <vt:lpstr>Dias nummer 41</vt:lpstr>
      <vt:lpstr>Dias nummer 42</vt:lpstr>
      <vt:lpstr>Dias nummer 43</vt:lpstr>
      <vt:lpstr>Dias nummer 44</vt:lpstr>
      <vt:lpstr>Dias nummer 45</vt:lpstr>
      <vt:lpstr>Dias nummer 46</vt:lpstr>
      <vt:lpstr>Dias nummer 47</vt:lpstr>
      <vt:lpstr>Dias nummer 48</vt:lpstr>
      <vt:lpstr>Dias nummer 49</vt:lpstr>
      <vt:lpstr>Dias nummer 50</vt:lpstr>
      <vt:lpstr>Dias nummer 51</vt:lpstr>
      <vt:lpstr>Dias nummer 52</vt:lpstr>
      <vt:lpstr>Dias nummer 53</vt:lpstr>
      <vt:lpstr>Dias nummer 54</vt:lpstr>
      <vt:lpstr>Dias nummer 55</vt:lpstr>
      <vt:lpstr>Dias nummer 56</vt:lpstr>
      <vt:lpstr>Dias nummer 57</vt:lpstr>
      <vt:lpstr>Dias nummer 58</vt:lpstr>
      <vt:lpstr>Dias nummer 59</vt:lpstr>
      <vt:lpstr>Dias nummer 60</vt:lpstr>
      <vt:lpstr>Dias nummer 61</vt:lpstr>
      <vt:lpstr>Dias nummer 62</vt:lpstr>
      <vt:lpstr>Barnedåb for  Ea Rose Blokmand Bjørn 16. maj 2021</vt:lpstr>
      <vt:lpstr>Dias nummer 64</vt:lpstr>
      <vt:lpstr>Dias nummer 65</vt:lpstr>
      <vt:lpstr>Dias nummer 66</vt:lpstr>
      <vt:lpstr>Dias nummer 67</vt:lpstr>
      <vt:lpstr>Dias nummer 68</vt:lpstr>
      <vt:lpstr>Dias nummer 69</vt:lpstr>
      <vt:lpstr>Dias nummer 70</vt:lpstr>
      <vt:lpstr>Dias nummer 71</vt:lpstr>
      <vt:lpstr>Dias nummer 72</vt:lpstr>
      <vt:lpstr>Dias nummer 73</vt:lpstr>
      <vt:lpstr>Dias nummer 74</vt:lpstr>
      <vt:lpstr>Dias nummer 75</vt:lpstr>
      <vt:lpstr>Dias nummer 76</vt:lpstr>
      <vt:lpstr>Dias nummer 77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Fotoalbum</dc:title>
  <dc:creator>Windows-bruger</dc:creator>
  <cp:lastModifiedBy>Windows-bruger</cp:lastModifiedBy>
  <cp:revision>51</cp:revision>
  <dcterms:created xsi:type="dcterms:W3CDTF">2021-05-20T13:07:03Z</dcterms:created>
  <dcterms:modified xsi:type="dcterms:W3CDTF">2021-05-21T12:05:20Z</dcterms:modified>
</cp:coreProperties>
</file>